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65" r:id="rId5"/>
    <p:sldId id="260" r:id="rId6"/>
    <p:sldId id="263" r:id="rId7"/>
    <p:sldId id="258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noProof="0" smtClean="0"/>
              <a:pPr/>
              <a:t>4/18/2022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 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4/18/2022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4/18/2022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hyperlink" Target="https://github.com/computervisionpr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A56C-7A25-4BD4-AA72-5256E68BE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Becoming a Computer Vision</a:t>
            </a:r>
            <a:br>
              <a:rPr lang="en-US" dirty="0"/>
            </a:br>
            <a:r>
              <a:rPr lang="en-US" dirty="0"/>
              <a:t>DEV.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CF363-1123-45B1-8A9A-ABCDA40EF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4" y="3575164"/>
            <a:ext cx="8637072" cy="97762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- Mohd.  Asif</a:t>
            </a:r>
            <a:b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Scientist (CV)</a:t>
            </a:r>
          </a:p>
          <a:p>
            <a:endParaRPr lang="en-US" dirty="0"/>
          </a:p>
        </p:txBody>
      </p:sp>
      <p:pic>
        <p:nvPicPr>
          <p:cNvPr id="5" name="Graphic 4" descr="Brain in head icon&#10;">
            <a:extLst>
              <a:ext uri="{FF2B5EF4-FFF2-40B4-BE49-F238E27FC236}">
                <a16:creationId xmlns:a16="http://schemas.microsoft.com/office/drawing/2014/main" id="{D011E263-3212-4780-A140-E652B108B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7471" y="1989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Steps to take:</a:t>
            </a:r>
          </a:p>
        </p:txBody>
      </p:sp>
      <p:pic>
        <p:nvPicPr>
          <p:cNvPr id="4" name="Graphic 3" descr="Lightbulb ico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Learning skills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Making personal projects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Showcasing your work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Entering the field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1. Learning skills</a:t>
            </a:r>
          </a:p>
        </p:txBody>
      </p:sp>
      <p:pic>
        <p:nvPicPr>
          <p:cNvPr id="6" name="Graphic 5" descr="Tools icon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Python </a:t>
            </a:r>
          </a:p>
          <a:p>
            <a:pPr lvl="0"/>
            <a:r>
              <a:rPr lang="en-US" dirty="0"/>
              <a:t>Numpy, Matplotlib, Scipy</a:t>
            </a:r>
          </a:p>
          <a:p>
            <a:pPr lvl="0"/>
            <a:r>
              <a:rPr lang="en-US" dirty="0"/>
              <a:t>OpenCV</a:t>
            </a:r>
          </a:p>
          <a:p>
            <a:pPr lvl="0"/>
            <a:r>
              <a:rPr lang="en-US" dirty="0"/>
              <a:t>Pandas, Stats, </a:t>
            </a:r>
            <a:r>
              <a:rPr lang="en-US" dirty="0" err="1"/>
              <a:t>Sklearn</a:t>
            </a:r>
            <a:r>
              <a:rPr lang="en-US" dirty="0"/>
              <a:t>, ML Theory</a:t>
            </a:r>
          </a:p>
          <a:p>
            <a:pPr lvl="0"/>
            <a:r>
              <a:rPr lang="en-US" dirty="0"/>
              <a:t>DL &amp; Computer Vision (Tensorflow /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2BCA5-DA00-4DD4-8C6C-14F3F78FC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702" y="2263642"/>
            <a:ext cx="1384685" cy="1477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ACB94-995F-4693-9D01-4B23F0DE7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625" y="2015732"/>
            <a:ext cx="2636328" cy="23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3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1. Learning skills (Additional)</a:t>
            </a:r>
          </a:p>
        </p:txBody>
      </p:sp>
      <p:pic>
        <p:nvPicPr>
          <p:cNvPr id="6" name="Graphic 5" descr="Tools icon">
            <a:extLst>
              <a:ext uri="{FF2B5EF4-FFF2-40B4-BE49-F238E27FC236}">
                <a16:creationId xmlns:a16="http://schemas.microsoft.com/office/drawing/2014/main" id="{A0524D64-7C99-4DD6-A26E-C33BE01E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045" y="340011"/>
            <a:ext cx="1044000" cy="104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&amp; Github</a:t>
            </a:r>
          </a:p>
          <a:p>
            <a:r>
              <a:rPr lang="en-US" dirty="0"/>
              <a:t>Linux</a:t>
            </a:r>
          </a:p>
          <a:p>
            <a:pPr lvl="0"/>
            <a:r>
              <a:rPr lang="en-US" dirty="0"/>
              <a:t>Building APIs</a:t>
            </a:r>
          </a:p>
          <a:p>
            <a:pPr lvl="1"/>
            <a:r>
              <a:rPr lang="en-US" dirty="0"/>
              <a:t>Flask / Sanic</a:t>
            </a:r>
          </a:p>
          <a:p>
            <a:r>
              <a:rPr lang="en-US" dirty="0"/>
              <a:t>Docker, Cloud</a:t>
            </a:r>
          </a:p>
          <a:p>
            <a:r>
              <a:rPr lang="en-US" dirty="0"/>
              <a:t>Mediapipe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6F24D-DCC2-4E63-8A5E-49286804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50" y="1883141"/>
            <a:ext cx="1621503" cy="162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0BCAF-A122-4570-A7B2-DB3D7AB0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48" y="1848519"/>
            <a:ext cx="1441687" cy="1712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24554-49DE-4918-ACD3-F95CA27F0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131" y="3969725"/>
            <a:ext cx="2421961" cy="13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0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E978-9605-417C-951F-53F4926C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1I. Making Personal projects</a:t>
            </a:r>
          </a:p>
        </p:txBody>
      </p:sp>
      <p:pic>
        <p:nvPicPr>
          <p:cNvPr id="7" name="Graphic 6" descr="Gears icon">
            <a:extLst>
              <a:ext uri="{FF2B5EF4-FFF2-40B4-BE49-F238E27FC236}">
                <a16:creationId xmlns:a16="http://schemas.microsoft.com/office/drawing/2014/main" id="{DA9595F8-50AF-4C85-9BC5-B52646E11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6904" y="243287"/>
            <a:ext cx="1122450" cy="11224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6B87E-83DC-455A-94FE-389658903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processing 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Color detection, tracking, </a:t>
            </a:r>
            <a:r>
              <a:rPr lang="en-US" sz="1600" dirty="0" err="1"/>
              <a:t>etc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Face detection /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detection /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Flask, Kivy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Kaggle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10" descr="hand writing out design plans">
            <a:extLst>
              <a:ext uri="{FF2B5EF4-FFF2-40B4-BE49-F238E27FC236}">
                <a16:creationId xmlns:a16="http://schemas.microsoft.com/office/drawing/2014/main" id="{411EC077-041A-4D95-85EB-050BCDCD9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291" y="1636713"/>
            <a:ext cx="4797613" cy="3198409"/>
          </a:xfrm>
        </p:spPr>
      </p:pic>
    </p:spTree>
    <p:extLst>
      <p:ext uri="{BB962C8B-B14F-4D97-AF65-F5344CB8AC3E}">
        <p14:creationId xmlns:p14="http://schemas.microsoft.com/office/powerpoint/2010/main" val="41640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222A-0050-42E6-8C3E-86E3C365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09" y="798974"/>
            <a:ext cx="9610182" cy="601226"/>
          </a:xfrm>
        </p:spPr>
        <p:txBody>
          <a:bodyPr/>
          <a:lstStyle/>
          <a:p>
            <a:r>
              <a:rPr lang="en-US" dirty="0"/>
              <a:t>iii. Showcasing  your work</a:t>
            </a:r>
          </a:p>
        </p:txBody>
      </p:sp>
      <p:pic>
        <p:nvPicPr>
          <p:cNvPr id="10" name="Graphic 9" descr="Star icon">
            <a:extLst>
              <a:ext uri="{FF2B5EF4-FFF2-40B4-BE49-F238E27FC236}">
                <a16:creationId xmlns:a16="http://schemas.microsoft.com/office/drawing/2014/main" id="{F76D2371-447B-414B-9273-61F2CA39A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7703" y="280289"/>
            <a:ext cx="1044000" cy="1044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D5DDD4-B30F-43B5-9BA0-190CC29E96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Publish on Github / Blogs /  YouTube</a:t>
            </a:r>
          </a:p>
          <a:p>
            <a:pPr lvl="1"/>
            <a:r>
              <a:rPr lang="en-US" dirty="0">
                <a:hlinkClick r:id="rId4"/>
              </a:rPr>
              <a:t>https://github.com/computervisionpro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7E2450-8A1E-4D26-849A-27E0C7733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1383839" y="3343459"/>
            <a:ext cx="2856834" cy="147759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7A6E10-A1AB-44F7-B196-12B4EE7B21E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6" y="5144978"/>
            <a:ext cx="3047991" cy="807405"/>
          </a:xfrm>
        </p:spPr>
        <p:txBody>
          <a:bodyPr>
            <a:normAutofit/>
          </a:bodyPr>
          <a:lstStyle/>
          <a:p>
            <a:r>
              <a:rPr lang="en-US" dirty="0"/>
              <a:t>Action recognition app with Kivy</a:t>
            </a:r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E520986-BC14-4C72-BA30-8EC5CE656F9B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6"/>
          <a:srcRect/>
          <a:stretch/>
        </p:blipFill>
        <p:spPr>
          <a:xfrm>
            <a:off x="4685839" y="3485556"/>
            <a:ext cx="2856834" cy="119340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5ED6EF-4F9A-41A9-B336-BFC6782228DF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Facial recognition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6946F-82A2-4DBD-98DD-DB5D7C5DF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OCR and translation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23ABE-B85C-4518-AFF2-C33B19AE7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638" y="3275139"/>
            <a:ext cx="2934523" cy="16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9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 build="p"/>
      <p:bldP spid="7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/>
          <a:lstStyle/>
          <a:p>
            <a:r>
              <a:rPr lang="en-US" dirty="0"/>
              <a:t>I v. enter the field</a:t>
            </a:r>
          </a:p>
        </p:txBody>
      </p:sp>
      <p:pic>
        <p:nvPicPr>
          <p:cNvPr id="5" name="Graphic 4" descr="Office worker">
            <a:extLst>
              <a:ext uri="{FF2B5EF4-FFF2-40B4-BE49-F238E27FC236}">
                <a16:creationId xmlns:a16="http://schemas.microsoft.com/office/drawing/2014/main" id="{2DED0F48-76A7-437D-9746-E2DF97A1C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53742" y="195669"/>
            <a:ext cx="1122450" cy="11224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199F-A274-44C6-BF37-784A855E6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Join groups on LinkedIn / FB / Reddit</a:t>
            </a:r>
          </a:p>
          <a:p>
            <a:pPr lvl="0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Apply for full time jobs, if it isn’t working out then try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Freelancing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Internships</a:t>
            </a:r>
          </a:p>
          <a:p>
            <a:endParaRPr lang="en-US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endParaRPr lang="en-US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4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SUBSCRIBE =&gt; </a:t>
            </a:r>
            <a:r>
              <a:rPr lang="en-US" b="1" i="1" cap="none" dirty="0">
                <a:latin typeface="Arial" panose="020B0604020202020204" pitchFamily="34" charset="0"/>
                <a:cs typeface="Arial" panose="020B0604020202020204" pitchFamily="34" charset="0"/>
              </a:rPr>
              <a:t>ComputerVisionPro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EA5689-6D5C-445A-B416-B1A9B8D9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65" y="2003481"/>
            <a:ext cx="11098470" cy="300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66921596_win32_fixed.potx" id="{F81442EF-054B-43F2-9D42-4AC72B9AFB37}" vid="{A487745B-CFD4-4F4A-9F31-FD463ACA8A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invention</Template>
  <TotalTime>953</TotalTime>
  <Words>170</Words>
  <Application>Microsoft Office PowerPoint</Application>
  <PresentationFormat>Widescreen</PresentationFormat>
  <Paragraphs>44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Gallery</vt:lpstr>
      <vt:lpstr>Becoming a Computer Vision DEV.</vt:lpstr>
      <vt:lpstr>Steps to take:</vt:lpstr>
      <vt:lpstr>1. Learning skills</vt:lpstr>
      <vt:lpstr>1. Learning skills (Additional)</vt:lpstr>
      <vt:lpstr>1I. Making Personal projects</vt:lpstr>
      <vt:lpstr>iii. Showcasing  your work</vt:lpstr>
      <vt:lpstr>I v. enter the field</vt:lpstr>
      <vt:lpstr>SUBSCRIBE =&gt; ComputerVisionPro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Becoming a Computer Vision DEV.</dc:title>
  <dc:creator>Asif Momin</dc:creator>
  <cp:lastModifiedBy>Asif Momin</cp:lastModifiedBy>
  <cp:revision>76</cp:revision>
  <dcterms:created xsi:type="dcterms:W3CDTF">2021-11-27T06:37:18Z</dcterms:created>
  <dcterms:modified xsi:type="dcterms:W3CDTF">2022-04-18T16:57:58Z</dcterms:modified>
</cp:coreProperties>
</file>